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6" r:id="rId1"/>
  </p:sldMasterIdLst>
  <p:notesMasterIdLst>
    <p:notesMasterId r:id="rId19"/>
  </p:notesMasterIdLst>
  <p:sldIdLst>
    <p:sldId id="331" r:id="rId2"/>
    <p:sldId id="257" r:id="rId3"/>
    <p:sldId id="275" r:id="rId4"/>
    <p:sldId id="276" r:id="rId5"/>
    <p:sldId id="277" r:id="rId6"/>
    <p:sldId id="278" r:id="rId7"/>
    <p:sldId id="303" r:id="rId8"/>
    <p:sldId id="304" r:id="rId9"/>
    <p:sldId id="317" r:id="rId10"/>
    <p:sldId id="318" r:id="rId11"/>
    <p:sldId id="319" r:id="rId12"/>
    <p:sldId id="333" r:id="rId13"/>
    <p:sldId id="332" r:id="rId14"/>
    <p:sldId id="334" r:id="rId15"/>
    <p:sldId id="321" r:id="rId16"/>
    <p:sldId id="322" r:id="rId17"/>
    <p:sldId id="329" r:id="rId18"/>
  </p:sldIdLst>
  <p:sldSz cx="13004800" cy="9753600"/>
  <p:notesSz cx="13004800" cy="9753600"/>
  <p:defaultTextStyle>
    <a:defPPr>
      <a:defRPr lang="en-US"/>
    </a:defPPr>
    <a:lvl1pPr marL="0" algn="l" defTabSz="91421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05" algn="l" defTabSz="91421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13" algn="l" defTabSz="91421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319" algn="l" defTabSz="91421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424" algn="l" defTabSz="91421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534" algn="l" defTabSz="91421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637" algn="l" defTabSz="91421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9745" algn="l" defTabSz="91421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6852" algn="l" defTabSz="91421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4" autoAdjust="0"/>
    <p:restoredTop sz="94662" autoAdjust="0"/>
  </p:normalViewPr>
  <p:slideViewPr>
    <p:cSldViewPr>
      <p:cViewPr>
        <p:scale>
          <a:sx n="39" d="100"/>
          <a:sy n="39" d="100"/>
        </p:scale>
        <p:origin x="-1806" y="-414"/>
      </p:cViewPr>
      <p:guideLst>
        <p:guide orient="horz" pos="2880"/>
        <p:guide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635625" cy="4873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7366000" y="0"/>
            <a:ext cx="5635625" cy="4873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665D42-2335-410E-BC76-DE4660E1D3A9}" type="datetimeFigureOut">
              <a:rPr lang="en-US" smtClean="0"/>
              <a:t>5/27/2022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64000" y="731838"/>
            <a:ext cx="4876800" cy="3657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300163" y="4632325"/>
            <a:ext cx="10404475" cy="43894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264650"/>
            <a:ext cx="5635625" cy="4873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7366000" y="9264650"/>
            <a:ext cx="5635625" cy="4873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DC986E-04EA-45A9-8D12-21CD407EF2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5903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13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1pPr>
    <a:lvl2pPr marL="457105" algn="l" defTabSz="914213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2pPr>
    <a:lvl3pPr marL="914213" algn="l" defTabSz="914213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3pPr>
    <a:lvl4pPr marL="1371319" algn="l" defTabSz="914213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4pPr>
    <a:lvl5pPr marL="1828424" algn="l" defTabSz="914213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5pPr>
    <a:lvl6pPr marL="2285534" algn="l" defTabSz="914213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6pPr>
    <a:lvl7pPr marL="2742637" algn="l" defTabSz="914213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7pPr>
    <a:lvl8pPr marL="3199745" algn="l" defTabSz="914213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8pPr>
    <a:lvl9pPr marL="3656852" algn="l" defTabSz="914213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DC986E-04EA-45A9-8D12-21CD407EF28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9257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0720" y="2644309"/>
            <a:ext cx="9103360" cy="184234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8" name="Picture 7" descr="flourish2.png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lum bright="-14000"/>
          </a:blip>
          <a:stretch>
            <a:fillRect/>
          </a:stretch>
        </p:blipFill>
        <p:spPr>
          <a:xfrm>
            <a:off x="0" y="3983804"/>
            <a:ext cx="13004800" cy="1326490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0720" y="4876800"/>
            <a:ext cx="9103360" cy="1083733"/>
          </a:xfrm>
        </p:spPr>
        <p:txBody>
          <a:bodyPr>
            <a:normAutofit/>
          </a:bodyPr>
          <a:lstStyle>
            <a:lvl1pPr marL="0" indent="0" algn="ctr">
              <a:buNone/>
              <a:defRPr sz="2800" i="1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6502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3004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9506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6009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2511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9013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5516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2018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white"/>
        <p:txBody>
          <a:bodyPr/>
          <a:lstStyle/>
          <a:p>
            <a:fld id="{1D8BD707-D9CF-40AE-B4C6-C98DA3205C09}" type="datetimeFigureOut">
              <a:rPr lang="en-US" smtClean="0"/>
              <a:t>5/27/2022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white"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28480" y="1719525"/>
            <a:ext cx="1842347" cy="6141156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842347" y="1733973"/>
            <a:ext cx="7369387" cy="606890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50720" y="3467947"/>
            <a:ext cx="9103360" cy="433493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 descr="flourish2.png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lum bright="-14000"/>
          </a:blip>
          <a:stretch>
            <a:fillRect/>
          </a:stretch>
        </p:blipFill>
        <p:spPr>
          <a:xfrm>
            <a:off x="0" y="2301849"/>
            <a:ext cx="13004800" cy="13264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flourish2.png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lum bright="-14000"/>
          </a:blip>
          <a:stretch>
            <a:fillRect/>
          </a:stretch>
        </p:blipFill>
        <p:spPr>
          <a:xfrm>
            <a:off x="0" y="3817901"/>
            <a:ext cx="13004800" cy="13264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59094" y="4850158"/>
            <a:ext cx="8886613" cy="2071286"/>
          </a:xfrm>
        </p:spPr>
        <p:txBody>
          <a:bodyPr anchor="t">
            <a:normAutofit/>
          </a:bodyPr>
          <a:lstStyle>
            <a:lvl1pPr algn="ctr">
              <a:defRPr sz="5100" b="0" i="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59094" y="2138567"/>
            <a:ext cx="8886613" cy="2228426"/>
          </a:xfrm>
        </p:spPr>
        <p:txBody>
          <a:bodyPr anchor="b"/>
          <a:lstStyle>
            <a:lvl1pPr marL="0" indent="0" algn="ctr">
              <a:buNone/>
              <a:defRPr sz="2800" b="0" i="1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650230" indent="0">
              <a:buNone/>
              <a:defRPr sz="2600">
                <a:solidFill>
                  <a:schemeClr val="tx1">
                    <a:tint val="75000"/>
                  </a:schemeClr>
                </a:solidFill>
              </a:defRPr>
            </a:lvl2pPr>
            <a:lvl3pPr marL="1300460" indent="0">
              <a:buNone/>
              <a:defRPr sz="2300">
                <a:solidFill>
                  <a:schemeClr val="tx1">
                    <a:tint val="75000"/>
                  </a:schemeClr>
                </a:solidFill>
              </a:defRPr>
            </a:lvl3pPr>
            <a:lvl4pPr marL="195069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4pPr>
            <a:lvl5pPr marL="260091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5pPr>
            <a:lvl6pPr marL="325114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6pPr>
            <a:lvl7pPr marL="390137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7pPr>
            <a:lvl8pPr marL="455160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8pPr>
            <a:lvl9pPr marL="520183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8" name="Picture 7" descr="flourish2.png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lum bright="-14000"/>
          </a:blip>
          <a:stretch>
            <a:fillRect/>
          </a:stretch>
        </p:blipFill>
        <p:spPr>
          <a:xfrm>
            <a:off x="0" y="3817901"/>
            <a:ext cx="13004800" cy="13264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>
          <a:xfrm>
            <a:off x="1950720" y="3467947"/>
            <a:ext cx="4443307" cy="444330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5/27/2022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4"/>
          </p:nvPr>
        </p:nvSpPr>
        <p:spPr>
          <a:xfrm>
            <a:off x="6610773" y="3467947"/>
            <a:ext cx="4443307" cy="444330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9" name="Picture 8" descr="flourish2.png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lum bright="-14000"/>
          </a:blip>
          <a:stretch>
            <a:fillRect/>
          </a:stretch>
        </p:blipFill>
        <p:spPr>
          <a:xfrm>
            <a:off x="0" y="2301849"/>
            <a:ext cx="13004800" cy="13264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flourish2.png"/>
          <p:cNvPicPr>
            <a:picLocks noChangeAspect="1"/>
          </p:cNvPicPr>
          <p:nvPr/>
        </p:nvPicPr>
        <p:blipFill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lum bright="-14000"/>
          </a:blip>
          <a:stretch>
            <a:fillRect/>
          </a:stretch>
        </p:blipFill>
        <p:spPr>
          <a:xfrm>
            <a:off x="0" y="2301849"/>
            <a:ext cx="13004800" cy="1326490"/>
          </a:xfrm>
          <a:prstGeom prst="rect">
            <a:avLst/>
          </a:prstGeom>
        </p:spPr>
      </p:pic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1950720" y="4009813"/>
            <a:ext cx="4443307" cy="390144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6610773" y="4009813"/>
            <a:ext cx="4443307" cy="390144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50720" y="3359575"/>
            <a:ext cx="4445565" cy="641903"/>
          </a:xfrm>
        </p:spPr>
        <p:txBody>
          <a:bodyPr anchor="b"/>
          <a:lstStyle>
            <a:lvl1pPr marL="0" indent="0" algn="ctr">
              <a:buNone/>
              <a:defRPr sz="2600" b="1" baseline="0"/>
            </a:lvl1pPr>
            <a:lvl2pPr marL="650230" indent="0">
              <a:buNone/>
              <a:defRPr sz="2800" b="1"/>
            </a:lvl2pPr>
            <a:lvl3pPr marL="1300460" indent="0">
              <a:buNone/>
              <a:defRPr sz="2600" b="1"/>
            </a:lvl3pPr>
            <a:lvl4pPr marL="1950690" indent="0">
              <a:buNone/>
              <a:defRPr sz="2300" b="1"/>
            </a:lvl4pPr>
            <a:lvl5pPr marL="2600919" indent="0">
              <a:buNone/>
              <a:defRPr sz="2300" b="1"/>
            </a:lvl5pPr>
            <a:lvl6pPr marL="3251149" indent="0">
              <a:buNone/>
              <a:defRPr sz="2300" b="1"/>
            </a:lvl6pPr>
            <a:lvl7pPr marL="3901379" indent="0">
              <a:buNone/>
              <a:defRPr sz="2300" b="1"/>
            </a:lvl7pPr>
            <a:lvl8pPr marL="4551609" indent="0">
              <a:buNone/>
              <a:defRPr sz="2300" b="1"/>
            </a:lvl8pPr>
            <a:lvl9pPr marL="5201839" indent="0">
              <a:buNone/>
              <a:defRPr sz="23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6259" y="3355239"/>
            <a:ext cx="4447822" cy="637235"/>
          </a:xfrm>
        </p:spPr>
        <p:txBody>
          <a:bodyPr anchor="b"/>
          <a:lstStyle>
            <a:lvl1pPr marL="0" indent="0" algn="ctr">
              <a:buNone/>
              <a:defRPr sz="2600" b="1" baseline="0"/>
            </a:lvl1pPr>
            <a:lvl2pPr marL="650230" indent="0">
              <a:buNone/>
              <a:defRPr sz="2800" b="1"/>
            </a:lvl2pPr>
            <a:lvl3pPr marL="1300460" indent="0">
              <a:buNone/>
              <a:defRPr sz="2600" b="1"/>
            </a:lvl3pPr>
            <a:lvl4pPr marL="1950690" indent="0">
              <a:buNone/>
              <a:defRPr sz="2300" b="1"/>
            </a:lvl4pPr>
            <a:lvl5pPr marL="2600919" indent="0">
              <a:buNone/>
              <a:defRPr sz="2300" b="1"/>
            </a:lvl5pPr>
            <a:lvl6pPr marL="3251149" indent="0">
              <a:buNone/>
              <a:defRPr sz="2300" b="1"/>
            </a:lvl6pPr>
            <a:lvl7pPr marL="3901379" indent="0">
              <a:buNone/>
              <a:defRPr sz="2300" b="1"/>
            </a:lvl7pPr>
            <a:lvl8pPr marL="4551609" indent="0">
              <a:buNone/>
              <a:defRPr sz="2300" b="1"/>
            </a:lvl8pPr>
            <a:lvl9pPr marL="5201839" indent="0">
              <a:buNone/>
              <a:defRPr sz="23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5/27/2022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5/27/2022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flourish2.png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lum bright="-14000"/>
          </a:blip>
          <a:stretch>
            <a:fillRect/>
          </a:stretch>
        </p:blipFill>
        <p:spPr>
          <a:xfrm>
            <a:off x="0" y="2301849"/>
            <a:ext cx="13004800" cy="13264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5/27/2022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44269" y="2384213"/>
            <a:ext cx="4009812" cy="852537"/>
          </a:xfrm>
        </p:spPr>
        <p:txBody>
          <a:bodyPr anchor="b">
            <a:noAutofit/>
          </a:bodyPr>
          <a:lstStyle>
            <a:lvl1pPr algn="ctr">
              <a:defRPr sz="2400" b="1" cap="all" spc="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44269" y="3236750"/>
            <a:ext cx="4009812" cy="4132636"/>
          </a:xfrm>
        </p:spPr>
        <p:txBody>
          <a:bodyPr/>
          <a:lstStyle>
            <a:lvl1pPr marL="0" indent="0" algn="ctr">
              <a:buNone/>
              <a:defRPr sz="2000"/>
            </a:lvl1pPr>
            <a:lvl2pPr marL="650230" indent="0">
              <a:buNone/>
              <a:defRPr sz="1700"/>
            </a:lvl2pPr>
            <a:lvl3pPr marL="1300460" indent="0">
              <a:buNone/>
              <a:defRPr sz="1400"/>
            </a:lvl3pPr>
            <a:lvl4pPr marL="1950690" indent="0">
              <a:buNone/>
              <a:defRPr sz="1300"/>
            </a:lvl4pPr>
            <a:lvl5pPr marL="2600919" indent="0">
              <a:buNone/>
              <a:defRPr sz="1300"/>
            </a:lvl5pPr>
            <a:lvl6pPr marL="3251149" indent="0">
              <a:buNone/>
              <a:defRPr sz="1300"/>
            </a:lvl6pPr>
            <a:lvl7pPr marL="3901379" indent="0">
              <a:buNone/>
              <a:defRPr sz="1300"/>
            </a:lvl7pPr>
            <a:lvl8pPr marL="4551609" indent="0">
              <a:buNone/>
              <a:defRPr sz="1300"/>
            </a:lvl8pPr>
            <a:lvl9pPr marL="5201839" indent="0">
              <a:buNone/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5/27/2022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1950720" y="2384214"/>
            <a:ext cx="4660053" cy="498517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que 9"/>
          <p:cNvSpPr/>
          <p:nvPr/>
        </p:nvSpPr>
        <p:spPr>
          <a:xfrm>
            <a:off x="2080768" y="2626970"/>
            <a:ext cx="4395622" cy="4395622"/>
          </a:xfrm>
          <a:prstGeom prst="plaque">
            <a:avLst>
              <a:gd name="adj" fmla="val 8438"/>
            </a:avLst>
          </a:prstGeom>
          <a:noFill/>
          <a:ln w="9525">
            <a:solidFill>
              <a:schemeClr val="tx2">
                <a:alpha val="17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44267" y="2384213"/>
            <a:ext cx="4009813" cy="852537"/>
          </a:xfrm>
        </p:spPr>
        <p:txBody>
          <a:bodyPr anchor="b">
            <a:noAutofit/>
          </a:bodyPr>
          <a:lstStyle>
            <a:lvl1pPr algn="ctr">
              <a:defRPr sz="2400" b="1" cap="all" spc="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167467" y="2709333"/>
            <a:ext cx="4226560" cy="4226560"/>
          </a:xfrm>
          <a:prstGeom prst="plaque">
            <a:avLst>
              <a:gd name="adj" fmla="val 8341"/>
            </a:avLst>
          </a:prstGeom>
          <a:solidFill>
            <a:schemeClr val="bg1">
              <a:lumMod val="95000"/>
              <a:alpha val="35000"/>
            </a:schemeClr>
          </a:solidFill>
          <a:ln w="98425" cmpd="thinThick">
            <a:noFill/>
            <a:bevel/>
          </a:ln>
        </p:spPr>
        <p:txBody>
          <a:bodyPr>
            <a:normAutofit/>
          </a:bodyPr>
          <a:lstStyle>
            <a:lvl1pPr marL="0" indent="0" algn="ctr">
              <a:buNone/>
              <a:defRPr sz="2600" baseline="0">
                <a:solidFill>
                  <a:schemeClr val="tx2"/>
                </a:solidFill>
              </a:defRPr>
            </a:lvl1pPr>
            <a:lvl2pPr marL="650230" indent="0">
              <a:buNone/>
              <a:defRPr sz="4000"/>
            </a:lvl2pPr>
            <a:lvl3pPr marL="1300460" indent="0">
              <a:buNone/>
              <a:defRPr sz="3400"/>
            </a:lvl3pPr>
            <a:lvl4pPr marL="1950690" indent="0">
              <a:buNone/>
              <a:defRPr sz="2800"/>
            </a:lvl4pPr>
            <a:lvl5pPr marL="2600919" indent="0">
              <a:buNone/>
              <a:defRPr sz="2800"/>
            </a:lvl5pPr>
            <a:lvl6pPr marL="3251149" indent="0">
              <a:buNone/>
              <a:defRPr sz="2800"/>
            </a:lvl6pPr>
            <a:lvl7pPr marL="3901379" indent="0">
              <a:buNone/>
              <a:defRPr sz="2800"/>
            </a:lvl7pPr>
            <a:lvl8pPr marL="4551609" indent="0">
              <a:buNone/>
              <a:defRPr sz="2800"/>
            </a:lvl8pPr>
            <a:lvl9pPr marL="5201839" indent="0">
              <a:buNone/>
              <a:defRPr sz="28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44267" y="3238195"/>
            <a:ext cx="4009813" cy="4089287"/>
          </a:xfrm>
        </p:spPr>
        <p:txBody>
          <a:bodyPr/>
          <a:lstStyle>
            <a:lvl1pPr marL="0" indent="0" algn="ctr">
              <a:buNone/>
              <a:defRPr sz="2000"/>
            </a:lvl1pPr>
            <a:lvl2pPr marL="650230" indent="0">
              <a:buNone/>
              <a:defRPr sz="1700"/>
            </a:lvl2pPr>
            <a:lvl3pPr marL="1300460" indent="0">
              <a:buNone/>
              <a:defRPr sz="1400"/>
            </a:lvl3pPr>
            <a:lvl4pPr marL="1950690" indent="0">
              <a:buNone/>
              <a:defRPr sz="1300"/>
            </a:lvl4pPr>
            <a:lvl5pPr marL="2600919" indent="0">
              <a:buNone/>
              <a:defRPr sz="1300"/>
            </a:lvl5pPr>
            <a:lvl6pPr marL="3251149" indent="0">
              <a:buNone/>
              <a:defRPr sz="1300"/>
            </a:lvl6pPr>
            <a:lvl7pPr marL="3901379" indent="0">
              <a:buNone/>
              <a:defRPr sz="1300"/>
            </a:lvl7pPr>
            <a:lvl8pPr marL="4551609" indent="0">
              <a:buNone/>
              <a:defRPr sz="1300"/>
            </a:lvl8pPr>
            <a:lvl9pPr marL="5201839" indent="0">
              <a:buNone/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5/27/2022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indow3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50720" y="1842347"/>
            <a:ext cx="9103360" cy="975360"/>
          </a:xfrm>
          <a:prstGeom prst="rect">
            <a:avLst/>
          </a:prstGeom>
        </p:spPr>
        <p:txBody>
          <a:bodyPr vert="horz" lIns="130046" tIns="65023" rIns="130046" bIns="65023" rtlCol="0" anchor="b" anchorCtr="0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50720" y="2926081"/>
            <a:ext cx="9103360" cy="4876801"/>
          </a:xfrm>
          <a:prstGeom prst="rect">
            <a:avLst/>
          </a:prstGeom>
        </p:spPr>
        <p:txBody>
          <a:bodyPr vert="horz" lIns="130046" tIns="65023" rIns="130046" bIns="65023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white">
          <a:xfrm>
            <a:off x="433494" y="9040143"/>
            <a:ext cx="3034453" cy="519289"/>
          </a:xfrm>
          <a:prstGeom prst="rect">
            <a:avLst/>
          </a:prstGeom>
          <a:ln>
            <a:noFill/>
          </a:ln>
        </p:spPr>
        <p:txBody>
          <a:bodyPr vert="horz" lIns="130046" tIns="65023" rIns="130046" bIns="65023" rtlCol="0" anchor="ctr"/>
          <a:lstStyle>
            <a:lvl1pPr algn="l">
              <a:defRPr sz="1600" baseline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5/27/2022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white">
          <a:xfrm>
            <a:off x="4226560" y="9040143"/>
            <a:ext cx="4551680" cy="519289"/>
          </a:xfrm>
          <a:prstGeom prst="rect">
            <a:avLst/>
          </a:prstGeom>
        </p:spPr>
        <p:txBody>
          <a:bodyPr vert="horz" lIns="130046" tIns="65023" rIns="130046" bIns="65023" rtlCol="0" anchor="ctr"/>
          <a:lstStyle>
            <a:lvl1pPr algn="ctr">
              <a:defRPr sz="1600" baseline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white">
          <a:xfrm>
            <a:off x="9493504" y="9051341"/>
            <a:ext cx="3034453" cy="519289"/>
          </a:xfrm>
          <a:prstGeom prst="rect">
            <a:avLst/>
          </a:prstGeom>
        </p:spPr>
        <p:txBody>
          <a:bodyPr vert="horz" lIns="130046" tIns="65023" rIns="130046" bIns="65023" rtlCol="0" anchor="ctr"/>
          <a:lstStyle>
            <a:lvl1pPr algn="r">
              <a:defRPr sz="1700" b="1" baseline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</p:sldLayoutIdLst>
  <p:txStyles>
    <p:titleStyle>
      <a:lvl1pPr algn="ctr" defTabSz="1300460" rtl="0" eaLnBrk="1" latinLnBrk="0" hangingPunct="1">
        <a:spcBef>
          <a:spcPct val="0"/>
        </a:spcBef>
        <a:buNone/>
        <a:defRPr sz="5100" kern="1200" cap="all" spc="427" baseline="0">
          <a:solidFill>
            <a:schemeClr val="tx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0" indent="-390138" algn="l" defTabSz="1300460" rtl="0" eaLnBrk="1" latinLnBrk="0" hangingPunct="1">
        <a:lnSpc>
          <a:spcPct val="150000"/>
        </a:lnSpc>
        <a:spcBef>
          <a:spcPct val="20000"/>
        </a:spcBef>
        <a:buClrTx/>
        <a:buFont typeface="Wingdings" pitchFamily="2" charset="2"/>
        <a:buChar char="v"/>
        <a:defRPr sz="26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1056623" indent="-325115" algn="l" defTabSz="1300460" rtl="0" eaLnBrk="1" latinLnBrk="0" hangingPunct="1">
        <a:spcBef>
          <a:spcPct val="20000"/>
        </a:spcBef>
        <a:buClrTx/>
        <a:buFont typeface="Arial" pitchFamily="34" charset="0"/>
        <a:buChar char="•"/>
        <a:defRPr sz="2300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625575" indent="-325115" algn="l" defTabSz="1300460" rtl="0" eaLnBrk="1" latinLnBrk="0" hangingPunct="1">
        <a:spcBef>
          <a:spcPct val="20000"/>
        </a:spcBef>
        <a:buClrTx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2275804" indent="-325115" algn="l" defTabSz="1300460" rtl="0" eaLnBrk="1" latinLnBrk="0" hangingPunct="1">
        <a:spcBef>
          <a:spcPct val="20000"/>
        </a:spcBef>
        <a:buClrTx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926034" indent="-325115" algn="l" defTabSz="1300460" rtl="0" eaLnBrk="1" latinLnBrk="0" hangingPunct="1">
        <a:spcBef>
          <a:spcPct val="20000"/>
        </a:spcBef>
        <a:buClrTx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3576264" indent="-325115" algn="l" defTabSz="1300460" rtl="0" eaLnBrk="1" latinLnBrk="0" hangingPunct="1">
        <a:spcBef>
          <a:spcPct val="20000"/>
        </a:spcBef>
        <a:buClrTx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4226494" indent="-325115" algn="l" defTabSz="1300460" rtl="0" eaLnBrk="1" latinLnBrk="0" hangingPunct="1">
        <a:spcBef>
          <a:spcPct val="20000"/>
        </a:spcBef>
        <a:buClrTx/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4876724" indent="-325115" algn="l" defTabSz="1300460" rtl="0" eaLnBrk="1" latinLnBrk="0" hangingPunct="1">
        <a:spcBef>
          <a:spcPct val="20000"/>
        </a:spcBef>
        <a:buClrTx/>
        <a:buFont typeface="Arial" pitchFamily="34" charset="0"/>
        <a:buChar char="•"/>
        <a:defRPr sz="17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5526954" indent="-325115" algn="l" defTabSz="1300460" rtl="0" eaLnBrk="1" latinLnBrk="0" hangingPunct="1">
        <a:spcBef>
          <a:spcPct val="20000"/>
        </a:spcBef>
        <a:buClrTx/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0046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50230" algn="l" defTabSz="130046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300460" algn="l" defTabSz="130046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3pPr>
      <a:lvl4pPr marL="1950690" algn="l" defTabSz="130046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4pPr>
      <a:lvl5pPr marL="2600919" algn="l" defTabSz="130046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5pPr>
      <a:lvl6pPr marL="3251149" algn="l" defTabSz="130046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6pPr>
      <a:lvl7pPr marL="3901379" algn="l" defTabSz="130046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7pPr>
      <a:lvl8pPr marL="4551609" algn="l" defTabSz="130046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8pPr>
      <a:lvl9pPr marL="5201839" algn="l" defTabSz="130046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5360" y="3023616"/>
            <a:ext cx="11054080" cy="1477328"/>
          </a:xfrm>
        </p:spPr>
        <p:txBody>
          <a:bodyPr>
            <a:normAutofit fontScale="90000"/>
          </a:bodyPr>
          <a:lstStyle/>
          <a:p>
            <a:pPr algn="ctr"/>
            <a:r>
              <a:rPr lang="en-US" sz="9600" dirty="0" smtClean="0"/>
              <a:t>Basics of Accounting</a:t>
            </a:r>
            <a:endParaRPr lang="en-US" sz="9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30400" y="5105400"/>
            <a:ext cx="9103360" cy="4431983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 smtClean="0"/>
              <a:t>IC 361: Accounting and Financial Management</a:t>
            </a:r>
          </a:p>
          <a:p>
            <a:pPr algn="r"/>
            <a:r>
              <a:rPr lang="en-US" sz="3200" dirty="0" err="1">
                <a:solidFill>
                  <a:srgbClr val="0070C0"/>
                </a:solidFill>
              </a:rPr>
              <a:t>Padum</a:t>
            </a:r>
            <a:r>
              <a:rPr lang="en-US" sz="3200" dirty="0">
                <a:solidFill>
                  <a:srgbClr val="0070C0"/>
                </a:solidFill>
              </a:rPr>
              <a:t> </a:t>
            </a:r>
            <a:r>
              <a:rPr lang="en-US" sz="3200" dirty="0" err="1">
                <a:solidFill>
                  <a:srgbClr val="0070C0"/>
                </a:solidFill>
              </a:rPr>
              <a:t>Chetry</a:t>
            </a:r>
            <a:endParaRPr lang="en-US" sz="3200" dirty="0">
              <a:solidFill>
                <a:srgbClr val="0070C0"/>
              </a:solidFill>
            </a:endParaRPr>
          </a:p>
          <a:p>
            <a:pPr algn="r"/>
            <a:r>
              <a:rPr lang="en-US" sz="3200" dirty="0">
                <a:solidFill>
                  <a:srgbClr val="0070C0"/>
                </a:solidFill>
              </a:rPr>
              <a:t>Research Scholar</a:t>
            </a:r>
          </a:p>
          <a:p>
            <a:pPr algn="r"/>
            <a:r>
              <a:rPr lang="en-US" sz="3200" dirty="0">
                <a:solidFill>
                  <a:srgbClr val="0070C0"/>
                </a:solidFill>
              </a:rPr>
              <a:t>Department of Commerce</a:t>
            </a:r>
          </a:p>
          <a:p>
            <a:pPr algn="r"/>
            <a:r>
              <a:rPr lang="en-US" sz="3200" dirty="0" err="1">
                <a:solidFill>
                  <a:srgbClr val="0070C0"/>
                </a:solidFill>
              </a:rPr>
              <a:t>Tezpur</a:t>
            </a:r>
            <a:r>
              <a:rPr lang="en-US" sz="3200" dirty="0">
                <a:solidFill>
                  <a:srgbClr val="0070C0"/>
                </a:solidFill>
              </a:rPr>
              <a:t> University</a:t>
            </a:r>
          </a:p>
          <a:p>
            <a:pPr algn="ctr"/>
            <a:endParaRPr lang="en-US" sz="3200" dirty="0"/>
          </a:p>
          <a:p>
            <a:pPr algn="ctr"/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635728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628978" y="2438400"/>
            <a:ext cx="5181600" cy="609600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:\IC361\Untitl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04800" cy="975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E:\IC361\IMG2022042010590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04800" cy="975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5747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:\IC361\Untitl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04800" cy="975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Connector 2"/>
          <p:cNvCxnSpPr/>
          <p:nvPr/>
        </p:nvCxnSpPr>
        <p:spPr>
          <a:xfrm>
            <a:off x="0" y="1600200"/>
            <a:ext cx="13004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0" y="2819400"/>
            <a:ext cx="13004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1625600" y="1600200"/>
            <a:ext cx="0" cy="8153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8102600" y="1600200"/>
            <a:ext cx="0" cy="8153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8636000" y="1600200"/>
            <a:ext cx="0" cy="8153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10845800" y="1600200"/>
            <a:ext cx="0" cy="8153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8123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:\IC361\Untitle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04800" cy="975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Connector 2"/>
          <p:cNvCxnSpPr/>
          <p:nvPr/>
        </p:nvCxnSpPr>
        <p:spPr>
          <a:xfrm>
            <a:off x="0" y="1600200"/>
            <a:ext cx="13004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0" y="2819400"/>
            <a:ext cx="13004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1016000" y="1600200"/>
            <a:ext cx="0" cy="8153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4368800" y="1600200"/>
            <a:ext cx="0" cy="8153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4902200" y="1600200"/>
            <a:ext cx="0" cy="8153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6045200" y="1600200"/>
            <a:ext cx="0" cy="8153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1074400" y="1600200"/>
            <a:ext cx="0" cy="8153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7416800" y="1600200"/>
            <a:ext cx="0" cy="8153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11607800" y="1600200"/>
            <a:ext cx="0" cy="8153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3532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uture">
  <a:themeElements>
    <a:clrScheme name="Couture">
      <a:dk1>
        <a:sysClr val="windowText" lastClr="000000"/>
      </a:dk1>
      <a:lt1>
        <a:sysClr val="window" lastClr="FFFFFF"/>
      </a:lt1>
      <a:dk2>
        <a:srgbClr val="37302A"/>
      </a:dk2>
      <a:lt2>
        <a:srgbClr val="D0CCB9"/>
      </a:lt2>
      <a:accent1>
        <a:srgbClr val="9E8E5C"/>
      </a:accent1>
      <a:accent2>
        <a:srgbClr val="A09781"/>
      </a:accent2>
      <a:accent3>
        <a:srgbClr val="85776D"/>
      </a:accent3>
      <a:accent4>
        <a:srgbClr val="AEAFA9"/>
      </a:accent4>
      <a:accent5>
        <a:srgbClr val="8D878B"/>
      </a:accent5>
      <a:accent6>
        <a:srgbClr val="6B6149"/>
      </a:accent6>
      <a:hlink>
        <a:srgbClr val="B6A272"/>
      </a:hlink>
      <a:folHlink>
        <a:srgbClr val="8A784F"/>
      </a:folHlink>
    </a:clrScheme>
    <a:fontScheme name="Black Tie">
      <a:majorFont>
        <a:latin typeface="Garamond"/>
        <a:ea typeface=""/>
        <a:cs typeface=""/>
        <a:font script="Grek" typeface="Constantia"/>
        <a:font script="Cyrl" typeface="Constantia"/>
        <a:font script="Jpan" typeface="ＭＳ Ｐ明朝"/>
        <a:font script="Hang" typeface="궁서"/>
        <a:font script="Hans" typeface="仿宋"/>
        <a:font script="Hant" typeface="標楷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aramond"/>
        <a:ea typeface=""/>
        <a:cs typeface=""/>
        <a:font script="Grek" typeface="Constantia"/>
        <a:font script="Cyrl" typeface="Constantia"/>
        <a:font script="Jpan" typeface="ＭＳ Ｐ明朝"/>
        <a:font script="Hang" typeface="궁서"/>
        <a:font script="Hans" typeface="仿宋"/>
        <a:font script="Hant" typeface="標楷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70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100000" r="100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30000"/>
                <a:satMod val="200000"/>
              </a:schemeClr>
              <a:schemeClr val="phClr">
                <a:tint val="20000"/>
              </a:schemeClr>
            </a:duotone>
          </a:blip>
          <a:stretch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Couture</Template>
  <TotalTime>74</TotalTime>
  <Words>20</Words>
  <Application>Microsoft Office PowerPoint</Application>
  <PresentationFormat>Custom</PresentationFormat>
  <Paragraphs>7</Paragraphs>
  <Slides>17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Couture</vt:lpstr>
      <vt:lpstr>Basics of Accounting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Basics of Accounting</dc:title>
  <cp:lastModifiedBy>PADUM</cp:lastModifiedBy>
  <cp:revision>7</cp:revision>
  <dcterms:created xsi:type="dcterms:W3CDTF">2022-04-20T05:12:40Z</dcterms:created>
  <dcterms:modified xsi:type="dcterms:W3CDTF">2022-05-27T05:28:35Z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2022-04-20T00:00:00Z</vt:filetime>
  </property>
  <property fmtid="{D5CDD505-2E9C-101B-9397-08002B2CF9AE}" pid="3" name="LastSaved">
    <vt:filetime>2022-04-20T00:00:00Z</vt:filetime>
  </property>
</Properties>
</file>